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5" r:id="rId6"/>
    <p:sldId id="261" r:id="rId7"/>
    <p:sldId id="264" r:id="rId8"/>
    <p:sldId id="262" r:id="rId9"/>
    <p:sldId id="266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AE96"/>
    <a:srgbClr val="19B36A"/>
    <a:srgbClr val="168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214A5-F6DA-43B1-89CB-5853AF22E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6C0978-28AD-47AA-A0BE-80210C1E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C7E24-02D2-429F-8494-209862FC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E0DBC-46A7-4350-9ED8-79C92215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3C07B2-032A-4DB3-BA58-AD6CB3D5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6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2B80B-F087-4E9C-AB65-5D9D5947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9FDE0C-15B2-402D-B1E2-6CD1442F4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4CBF6-E8F1-4269-83F3-48436A129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FD0D9-6B5B-4EFD-A3DB-DBB61B6E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FC1B6-832D-4990-9ACA-F336A91A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5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44EABA-1783-470E-B020-1B5114033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6A78D-60B4-44A5-BF48-FAC03DCC6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79753-8742-440D-B2E8-CF607D9D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C6D7A-5453-45AC-93C0-F7B44C04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5F038-08DD-4254-9451-CF6857FB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5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8D8B5-6BEC-4557-9465-3B66963E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0EBC5-D22F-45DF-A4A9-FE0FD7507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3FB8E1-DA7A-4F85-AEBC-6BA2EF72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1905B-9179-4309-AE8B-8A996E5C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5733C-C438-407E-A287-6BB974DC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1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23350-FF3B-4452-937D-2F164A34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1749E-8C58-4A47-AF45-9B4D9CB2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92F1B-13E7-4FC6-B561-86570613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6115D-48C1-4B79-8516-E91E8D31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409BA-42EA-46D5-8C04-2834621D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4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3211C-3DD2-4853-8C8E-23B0BF33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C7EDB-F701-47B8-A4F0-BE5E3B7E6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98DB6-3DE9-4C61-8B38-E634AC574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FFB26-0CFA-4A26-A4B0-BCBCB0BF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BB91A-063E-4067-8DB3-13DCAAC3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86D9E-7CFA-41B0-BC64-455F2831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7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C4412-3FB5-4BCC-BFA1-EB880444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71774-6098-44A9-AF35-8B61CA914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2E3937-D776-42BC-B590-06DE7989F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F981D4-B8C7-4C44-AC83-09D55C11D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D025DD-1DB7-41CA-B9F8-2AA06EF8F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D9B99B-B888-4409-A0ED-EE704285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71B4CB-10E8-4F69-B19A-90E34284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712FA4-FCD1-4E4D-807B-BBF0D400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4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406EE-D6A9-42B5-BDEE-35DE7EC1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3E0DA-137E-4C71-BE4E-7145B320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A81B95-F6D2-4131-B98A-81C69915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6CC123-66CE-42D9-97A7-2074AF99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0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772A2-4CBD-449C-8AEE-6DA4F0B7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8DE4DA-E3D8-415F-829E-55110BEB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C01B6-DF55-46F3-86CA-294B108D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6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230A7-23DC-4B67-AA4D-9E9CB59B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BF188-7222-4A66-B59A-053579232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A34C91-0273-4187-8612-12A4E2483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8AB4F-6C15-4F03-B11A-3AF35FE1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9E0D5F-C4C8-4F1C-8406-698C58FF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F950C-A80F-4BA1-9751-54FDC505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5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729B5-0DBE-40B7-B70C-896CB99E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BBBE81-3894-47B8-B764-07CE3A10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24F304-7C98-4858-88C5-8E0C1166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F37C34-E96B-462B-AAF3-01228663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9A2A69-3DFA-4F5A-99F8-3962B275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7BF11D-C2E7-4796-8AE9-883D574C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3000" contrast="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2EF4B1-9772-4B9E-AE1E-011914F5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7AF384-E226-4938-93FF-3B90708DD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BA34D-6C3A-4852-8CEB-58F897DE5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A478F-2D2A-42FF-BFBE-7A2E9C1CDB16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75AC67-0399-4B2B-B6EA-9A70363B5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0363A-FECA-4241-898A-514630DA8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EB159-6A4C-43A6-BAB1-DB782C0D37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5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E8FCFFFD-F354-4085-9060-459B64BE0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172"/>
            <a:ext cx="9144000" cy="3212349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r>
              <a:rPr lang="ko-KR" altLang="en-US" sz="4400" b="1" dirty="0">
                <a:solidFill>
                  <a:schemeClr val="bg1"/>
                </a:solidFill>
              </a:rPr>
              <a:t>스크립트 언어 중간발표</a:t>
            </a: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endParaRPr lang="ko-KR" altLang="en-US" dirty="0"/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F12ABB81-C8C5-45B2-AE58-6FDE64FF7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450"/>
            <a:ext cx="9144000" cy="1655762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팀원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2017180001 - </a:t>
            </a:r>
            <a:r>
              <a:rPr lang="ko-KR" altLang="en-US" b="1" dirty="0" err="1">
                <a:solidFill>
                  <a:schemeClr val="bg1"/>
                </a:solidFill>
              </a:rPr>
              <a:t>고선민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2017180003 - </a:t>
            </a:r>
            <a:r>
              <a:rPr lang="ko-KR" altLang="en-US" b="1" dirty="0">
                <a:solidFill>
                  <a:schemeClr val="bg1"/>
                </a:solidFill>
              </a:rPr>
              <a:t>김민규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5065ED8-FBE8-4301-88BC-8EC1CB65BD8E}"/>
              </a:ext>
            </a:extLst>
          </p:cNvPr>
          <p:cNvCxnSpPr/>
          <p:nvPr/>
        </p:nvCxnSpPr>
        <p:spPr>
          <a:xfrm flipV="1">
            <a:off x="1524000" y="4309872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Free Icon | Pill">
            <a:extLst>
              <a:ext uri="{FF2B5EF4-FFF2-40B4-BE49-F238E27FC236}">
                <a16:creationId xmlns:a16="http://schemas.microsoft.com/office/drawing/2014/main" id="{34A0C012-271B-4382-943A-184FA5F7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2" y="1867859"/>
            <a:ext cx="1164075" cy="11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830B100-2E30-48A3-9AEB-9D7C1816E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15" y="1284508"/>
            <a:ext cx="8707370" cy="2291939"/>
          </a:xfrm>
          <a:prstGeom prst="rect">
            <a:avLst/>
          </a:prstGeom>
        </p:spPr>
      </p:pic>
      <p:pic>
        <p:nvPicPr>
          <p:cNvPr id="14" name="Picture 2" descr="Free Icon | Pill">
            <a:extLst>
              <a:ext uri="{FF2B5EF4-FFF2-40B4-BE49-F238E27FC236}">
                <a16:creationId xmlns:a16="http://schemas.microsoft.com/office/drawing/2014/main" id="{B693A2B4-9CD0-4243-95D4-34F80B59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843" y="1867858"/>
            <a:ext cx="1164075" cy="11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9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CFFFD-F354-4085-9060-459B64BE0EDA}"/>
              </a:ext>
            </a:extLst>
          </p:cNvPr>
          <p:cNvSpPr>
            <a:spLocks noGrp="1"/>
          </p:cNvSpPr>
          <p:nvPr/>
        </p:nvSpPr>
        <p:spPr>
          <a:xfrm>
            <a:off x="1524000" y="1822825"/>
            <a:ext cx="9144000" cy="3212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감사합니다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r>
              <a:rPr lang="ko-KR" altLang="en-US" sz="4400" b="1" dirty="0">
                <a:solidFill>
                  <a:schemeClr val="bg1"/>
                </a:solidFill>
              </a:rPr>
              <a:t>스크립트 언어 중간발표</a:t>
            </a: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endParaRPr lang="ko-KR" altLang="en-US" dirty="0"/>
          </a:p>
        </p:txBody>
      </p:sp>
      <p:pic>
        <p:nvPicPr>
          <p:cNvPr id="3" name="Picture 2" descr="Free Icon | Pill">
            <a:extLst>
              <a:ext uri="{FF2B5EF4-FFF2-40B4-BE49-F238E27FC236}">
                <a16:creationId xmlns:a16="http://schemas.microsoft.com/office/drawing/2014/main" id="{93435889-455A-4039-9BBF-190EEE45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62" y="2646608"/>
            <a:ext cx="1164075" cy="11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ree Icon | Pill">
            <a:extLst>
              <a:ext uri="{FF2B5EF4-FFF2-40B4-BE49-F238E27FC236}">
                <a16:creationId xmlns:a16="http://schemas.microsoft.com/office/drawing/2014/main" id="{35FED366-BAF9-4CC5-A00B-41F7D9925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62" y="2646608"/>
            <a:ext cx="1164075" cy="11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5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1C41C42-B3C0-425F-9F73-282E1C3C8A1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5009CB50-00F5-493D-B055-FFE8E6B15E8F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목차</a:t>
            </a:r>
            <a:endParaRPr lang="ko-KR" altLang="en-US" dirty="0"/>
          </a:p>
        </p:txBody>
      </p:sp>
      <p:pic>
        <p:nvPicPr>
          <p:cNvPr id="1026" name="Picture 2" descr="Free Icon | Pill">
            <a:extLst>
              <a:ext uri="{FF2B5EF4-FFF2-40B4-BE49-F238E27FC236}">
                <a16:creationId xmlns:a16="http://schemas.microsoft.com/office/drawing/2014/main" id="{224DA8BA-BAE6-4412-B546-3BE805799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85" y="205167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3F1AA20-A566-433C-8277-B008DD80D697}"/>
              </a:ext>
            </a:extLst>
          </p:cNvPr>
          <p:cNvSpPr txBox="1">
            <a:spLocks/>
          </p:cNvSpPr>
          <p:nvPr/>
        </p:nvSpPr>
        <p:spPr>
          <a:xfrm>
            <a:off x="1012471" y="2208222"/>
            <a:ext cx="4597168" cy="1039872"/>
          </a:xfrm>
          <a:prstGeom prst="rect">
            <a:avLst/>
          </a:prstGeom>
          <a:solidFill>
            <a:srgbClr val="1EAE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프로그램 소개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2C806EC-EF4D-4510-A639-DA8789395826}"/>
              </a:ext>
            </a:extLst>
          </p:cNvPr>
          <p:cNvSpPr txBox="1">
            <a:spLocks/>
          </p:cNvSpPr>
          <p:nvPr/>
        </p:nvSpPr>
        <p:spPr>
          <a:xfrm>
            <a:off x="6312596" y="2208222"/>
            <a:ext cx="4384646" cy="1039872"/>
          </a:xfrm>
          <a:prstGeom prst="rect">
            <a:avLst/>
          </a:prstGeom>
          <a:solidFill>
            <a:srgbClr val="1EAE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구현 기능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7447ECB-4931-45CB-9B30-15ED02DD8BBE}"/>
              </a:ext>
            </a:extLst>
          </p:cNvPr>
          <p:cNvSpPr txBox="1">
            <a:spLocks/>
          </p:cNvSpPr>
          <p:nvPr/>
        </p:nvSpPr>
        <p:spPr>
          <a:xfrm>
            <a:off x="1012470" y="3612808"/>
            <a:ext cx="4597168" cy="1039872"/>
          </a:xfrm>
          <a:prstGeom prst="rect">
            <a:avLst/>
          </a:prstGeom>
          <a:solidFill>
            <a:srgbClr val="1EAE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sz="4300" b="1" dirty="0">
                <a:solidFill>
                  <a:schemeClr val="bg1"/>
                </a:solidFill>
              </a:rPr>
              <a:t>개발 진행 상황</a:t>
            </a:r>
            <a:endParaRPr lang="ko-KR" altLang="en-US" sz="43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1D334BF-8653-4E3F-8BAF-963AA10C47FA}"/>
              </a:ext>
            </a:extLst>
          </p:cNvPr>
          <p:cNvSpPr txBox="1">
            <a:spLocks/>
          </p:cNvSpPr>
          <p:nvPr/>
        </p:nvSpPr>
        <p:spPr>
          <a:xfrm>
            <a:off x="6306064" y="3609907"/>
            <a:ext cx="4384645" cy="1039872"/>
          </a:xfrm>
          <a:prstGeom prst="rect">
            <a:avLst/>
          </a:prstGeom>
          <a:solidFill>
            <a:srgbClr val="1EAE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프로그램 시연</a:t>
            </a: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FBA5C72D-328F-4580-A38B-45FE7847789A}"/>
              </a:ext>
            </a:extLst>
          </p:cNvPr>
          <p:cNvSpPr txBox="1">
            <a:spLocks/>
          </p:cNvSpPr>
          <p:nvPr/>
        </p:nvSpPr>
        <p:spPr>
          <a:xfrm>
            <a:off x="2605830" y="5156193"/>
            <a:ext cx="6644780" cy="1039872"/>
          </a:xfrm>
          <a:prstGeom prst="rect">
            <a:avLst/>
          </a:prstGeom>
          <a:solidFill>
            <a:srgbClr val="1EAE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5. </a:t>
            </a:r>
            <a:r>
              <a:rPr lang="ko-KR" altLang="en-US" b="1" dirty="0">
                <a:solidFill>
                  <a:schemeClr val="bg1"/>
                </a:solidFill>
              </a:rPr>
              <a:t>차후 </a:t>
            </a:r>
            <a:r>
              <a:rPr lang="en-US" altLang="ko-KR" b="1" dirty="0">
                <a:solidFill>
                  <a:schemeClr val="bg1"/>
                </a:solidFill>
              </a:rPr>
              <a:t>UI </a:t>
            </a:r>
            <a:r>
              <a:rPr lang="ko-KR" altLang="en-US" b="1" dirty="0">
                <a:solidFill>
                  <a:schemeClr val="bg1"/>
                </a:solidFill>
              </a:rPr>
              <a:t>개선사항 정리</a:t>
            </a:r>
            <a:endParaRPr lang="ko-KR" altLang="en-US" sz="4300" dirty="0"/>
          </a:p>
        </p:txBody>
      </p:sp>
      <p:pic>
        <p:nvPicPr>
          <p:cNvPr id="18" name="Picture 2" descr="Free Icon | Pill">
            <a:extLst>
              <a:ext uri="{FF2B5EF4-FFF2-40B4-BE49-F238E27FC236}">
                <a16:creationId xmlns:a16="http://schemas.microsoft.com/office/drawing/2014/main" id="{FC654390-6F25-4FBA-B83B-25EFDD06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42343">
            <a:off x="623360" y="1747093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ree Icon | Pill">
            <a:extLst>
              <a:ext uri="{FF2B5EF4-FFF2-40B4-BE49-F238E27FC236}">
                <a16:creationId xmlns:a16="http://schemas.microsoft.com/office/drawing/2014/main" id="{7698FDB2-0D3E-4A2E-88D0-D8D2FEA2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42343">
            <a:off x="8792012" y="5737466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7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프로그램 소개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5" y="234919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F30FE925-9809-43DA-8AEB-CDE7DA4A389D}"/>
              </a:ext>
            </a:extLst>
          </p:cNvPr>
          <p:cNvSpPr txBox="1">
            <a:spLocks/>
          </p:cNvSpPr>
          <p:nvPr/>
        </p:nvSpPr>
        <p:spPr>
          <a:xfrm>
            <a:off x="320842" y="1636294"/>
            <a:ext cx="11309684" cy="47187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1 .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주변 약국을 찾아줍니다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2 .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검색한 정보의 약을 보여줍니다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3 .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 </a:t>
            </a:r>
            <a:r>
              <a:rPr lang="ko-KR" altLang="en-US" sz="39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약학 정보원을 통해 약의 외형으로 정보를</a:t>
            </a:r>
            <a:endParaRPr lang="en-US" altLang="ko-KR" sz="3900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39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      찾게 도와줍니다</a:t>
            </a:r>
            <a:endParaRPr lang="en-US" altLang="ko-KR" sz="3900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3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구현기능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56" y="234919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E3A2D260-6876-496B-8EA9-4D79CD4D4A1D}"/>
              </a:ext>
            </a:extLst>
          </p:cNvPr>
          <p:cNvSpPr txBox="1">
            <a:spLocks/>
          </p:cNvSpPr>
          <p:nvPr/>
        </p:nvSpPr>
        <p:spPr>
          <a:xfrm>
            <a:off x="320842" y="1636294"/>
            <a:ext cx="5371298" cy="471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증상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제약사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약 이름을 검색 시 목록이 나 오고 선택하면 세부정보를 띄워줍니다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7A9BD0-5359-48FA-A7CC-6404E656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0" y="1360583"/>
            <a:ext cx="6350836" cy="4925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FB25BB-71FA-4EE8-93CE-94BE8C8C2E11}"/>
              </a:ext>
            </a:extLst>
          </p:cNvPr>
          <p:cNvSpPr txBox="1"/>
          <p:nvPr/>
        </p:nvSpPr>
        <p:spPr>
          <a:xfrm>
            <a:off x="8059769" y="1558088"/>
            <a:ext cx="110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감기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FE63B3-F5FC-4195-906F-376E86206F1B}"/>
              </a:ext>
            </a:extLst>
          </p:cNvPr>
          <p:cNvSpPr/>
          <p:nvPr/>
        </p:nvSpPr>
        <p:spPr>
          <a:xfrm>
            <a:off x="11247120" y="1636294"/>
            <a:ext cx="548640" cy="329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4D29E9-14AC-48A3-ABC4-FB710A047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880" y="2154878"/>
            <a:ext cx="4373880" cy="40502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6E61B0-14E5-4714-BEDC-791337A83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079" y="2144673"/>
            <a:ext cx="4241482" cy="4213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69A871-4A6C-48D2-9049-3461EAEF7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929" y="2102095"/>
            <a:ext cx="3590186" cy="41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구현기능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56" y="234919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E3A2D260-6876-496B-8EA9-4D79CD4D4A1D}"/>
              </a:ext>
            </a:extLst>
          </p:cNvPr>
          <p:cNvSpPr txBox="1">
            <a:spLocks/>
          </p:cNvSpPr>
          <p:nvPr/>
        </p:nvSpPr>
        <p:spPr>
          <a:xfrm>
            <a:off x="320842" y="1636294"/>
            <a:ext cx="5447498" cy="471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입력한 위치를 기준으로 약국을 찾아줍니다</a:t>
            </a:r>
            <a:endParaRPr lang="en-US" altLang="ko-KR" b="1" dirty="0">
              <a:solidFill>
                <a:schemeClr val="bg1"/>
              </a:solidFill>
              <a:latin typeface="+mj-lt"/>
              <a:ea typeface="Malgun Gothic" panose="020B0503020000020004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  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찾은 위치를 지도에 </a:t>
            </a:r>
            <a:r>
              <a:rPr lang="ko-KR" altLang="en-US" b="1" dirty="0" err="1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표시해줍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     </a:t>
            </a:r>
            <a:r>
              <a:rPr lang="ko-KR" altLang="en-US" b="1" dirty="0" err="1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니다</a:t>
            </a:r>
            <a:r>
              <a:rPr lang="en-US" altLang="ko-KR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rPr>
              <a:t>.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5F9DC1-0B44-4E7F-8117-B0AD7964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340" y="1422933"/>
            <a:ext cx="6167494" cy="4800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966815-9BC9-455E-8D74-0B638E1E5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5817456"/>
            <a:ext cx="3383280" cy="3226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4A1660-1493-4C73-9213-95AD906D2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479" y="1636293"/>
            <a:ext cx="4350679" cy="40949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B24E0B-7EBF-4D5B-814C-6AE18AC35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478" y="1636292"/>
            <a:ext cx="4350680" cy="40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개발 진행 상황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25" y="205167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89FF2D2B-0B1B-4676-8D52-3DAEAA238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5039"/>
              </p:ext>
            </p:extLst>
          </p:nvPr>
        </p:nvGraphicFramePr>
        <p:xfrm>
          <a:off x="425668" y="1574800"/>
          <a:ext cx="11154104" cy="481023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940270">
                  <a:extLst>
                    <a:ext uri="{9D8B030D-6E8A-4147-A177-3AD203B41FA5}">
                      <a16:colId xmlns:a16="http://schemas.microsoft.com/office/drawing/2014/main" val="2510735542"/>
                    </a:ext>
                  </a:extLst>
                </a:gridCol>
                <a:gridCol w="7130873">
                  <a:extLst>
                    <a:ext uri="{9D8B030D-6E8A-4147-A177-3AD203B41FA5}">
                      <a16:colId xmlns:a16="http://schemas.microsoft.com/office/drawing/2014/main" val="2372599271"/>
                    </a:ext>
                  </a:extLst>
                </a:gridCol>
                <a:gridCol w="1082961">
                  <a:extLst>
                    <a:ext uri="{9D8B030D-6E8A-4147-A177-3AD203B41FA5}">
                      <a16:colId xmlns:a16="http://schemas.microsoft.com/office/drawing/2014/main" val="2708573990"/>
                    </a:ext>
                  </a:extLst>
                </a:gridCol>
              </a:tblGrid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r>
                        <a:rPr lang="ko-KR" altLang="en-US" sz="2000" b="1" dirty="0"/>
                        <a:t>주차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기획발표</a:t>
                      </a:r>
                      <a:r>
                        <a:rPr lang="en-US" altLang="ko-KR" sz="2000" b="1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(5/6 ~ 5/13)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기획 및 구현할 내용 최종 확정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970461"/>
                  </a:ext>
                </a:extLst>
              </a:tr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r>
                        <a:rPr lang="ko-KR" altLang="en-US" sz="2000" b="1" dirty="0"/>
                        <a:t>주차 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en-US" altLang="ko-KR" sz="2000" b="1" dirty="0"/>
                        <a:t>(5/13 ~ 5/20)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약국정보 검색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위치확인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전화번호 등 정보 출력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약 정보 검색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복용방법 등 정보 출력 파트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407905"/>
                  </a:ext>
                </a:extLst>
              </a:tr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주차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중간발표</a:t>
                      </a:r>
                      <a:r>
                        <a:rPr lang="en-US" altLang="ko-KR" sz="2000" b="1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(5/20 ~ 5/27)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주변 약국 정보 지도 출력 및 </a:t>
                      </a:r>
                      <a:r>
                        <a:rPr lang="en-US" altLang="ko-KR" sz="2000" b="1" dirty="0"/>
                        <a:t>GUI </a:t>
                      </a:r>
                      <a:r>
                        <a:rPr lang="ko-KR" altLang="en-US" sz="2000" b="1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173729"/>
                  </a:ext>
                </a:extLst>
              </a:tr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주차 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en-US" altLang="ko-KR" sz="2000" b="1" dirty="0"/>
                        <a:t>(5/27 ~ 6/3)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텔레그램</a:t>
                      </a:r>
                      <a:r>
                        <a:rPr lang="ko-KR" altLang="en-US" sz="2000" b="1" dirty="0"/>
                        <a:t> 연동 및 </a:t>
                      </a:r>
                      <a:r>
                        <a:rPr lang="ko-KR" altLang="en-US" sz="2000" b="1" dirty="0" err="1"/>
                        <a:t>지메일</a:t>
                      </a:r>
                      <a:r>
                        <a:rPr lang="ko-KR" altLang="en-US" sz="2000" b="1" dirty="0"/>
                        <a:t> 전송 파트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837971"/>
                  </a:ext>
                </a:extLst>
              </a:tr>
              <a:tr h="962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주차 </a:t>
                      </a:r>
                      <a:r>
                        <a:rPr lang="en-US" altLang="ko-KR" sz="2000" b="1" dirty="0"/>
                        <a:t>(</a:t>
                      </a:r>
                      <a:r>
                        <a:rPr lang="ko-KR" altLang="en-US" sz="2000" b="1" dirty="0"/>
                        <a:t>최종발표</a:t>
                      </a:r>
                      <a:r>
                        <a:rPr lang="en-US" altLang="ko-KR" sz="2000" b="1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(6/3 ~ 6/10)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버그확인 및 최종 릴리즈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0%</a:t>
                      </a:r>
                      <a:endParaRPr lang="ko-KR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93930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4435C4B-3E25-4659-A93C-9DBA27BD4522}"/>
              </a:ext>
            </a:extLst>
          </p:cNvPr>
          <p:cNvCxnSpPr>
            <a:cxnSpLocks/>
          </p:cNvCxnSpPr>
          <p:nvPr/>
        </p:nvCxnSpPr>
        <p:spPr>
          <a:xfrm>
            <a:off x="425668" y="1947900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C3E0F9-4FFF-4459-81D8-88A8B85DDD36}"/>
              </a:ext>
            </a:extLst>
          </p:cNvPr>
          <p:cNvCxnSpPr>
            <a:cxnSpLocks/>
          </p:cNvCxnSpPr>
          <p:nvPr/>
        </p:nvCxnSpPr>
        <p:spPr>
          <a:xfrm>
            <a:off x="425668" y="2155718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EAFE294-EF63-46F6-B11A-97A283B8FE15}"/>
              </a:ext>
            </a:extLst>
          </p:cNvPr>
          <p:cNvCxnSpPr>
            <a:cxnSpLocks/>
          </p:cNvCxnSpPr>
          <p:nvPr/>
        </p:nvCxnSpPr>
        <p:spPr>
          <a:xfrm>
            <a:off x="425668" y="3854960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C525CC4-01B9-4DFA-8C3B-B107F6010F9B}"/>
              </a:ext>
            </a:extLst>
          </p:cNvPr>
          <p:cNvCxnSpPr>
            <a:cxnSpLocks/>
          </p:cNvCxnSpPr>
          <p:nvPr/>
        </p:nvCxnSpPr>
        <p:spPr>
          <a:xfrm>
            <a:off x="425668" y="4062778"/>
            <a:ext cx="11154104" cy="0"/>
          </a:xfrm>
          <a:prstGeom prst="line">
            <a:avLst/>
          </a:prstGeom>
          <a:ln w="1270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431721" y="1181869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365593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Git </a:t>
            </a:r>
            <a:r>
              <a:rPr lang="ko-KR" altLang="en-US" b="1" dirty="0">
                <a:solidFill>
                  <a:schemeClr val="bg1"/>
                </a:solidFill>
              </a:rPr>
              <a:t>현황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43" y="205167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4B99E1-2675-48F1-84E6-987BE73E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27" y="1350876"/>
            <a:ext cx="8571074" cy="5209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CD49FB-0D21-434E-9C0C-FCBE6CC4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014" y="1406481"/>
            <a:ext cx="8488987" cy="49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1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356220" y="3429000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56220" y="2575392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프로그램 시연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13" y="2444859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25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44DB9-2B18-4E3D-9874-44102157A479}"/>
              </a:ext>
            </a:extLst>
          </p:cNvPr>
          <p:cNvCxnSpPr/>
          <p:nvPr/>
        </p:nvCxnSpPr>
        <p:spPr>
          <a:xfrm flipV="1">
            <a:off x="1394320" y="1036320"/>
            <a:ext cx="9144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FBCEBECC-8FC5-4A16-98DF-4B91935E4236}"/>
              </a:ext>
            </a:extLst>
          </p:cNvPr>
          <p:cNvSpPr txBox="1">
            <a:spLocks/>
          </p:cNvSpPr>
          <p:nvPr/>
        </p:nvSpPr>
        <p:spPr>
          <a:xfrm>
            <a:off x="1394320" y="182712"/>
            <a:ext cx="9144000" cy="75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차후 </a:t>
            </a:r>
            <a:r>
              <a:rPr lang="en-US" altLang="ko-KR" b="1" dirty="0">
                <a:solidFill>
                  <a:schemeClr val="bg1"/>
                </a:solidFill>
              </a:rPr>
              <a:t>UI</a:t>
            </a:r>
            <a:r>
              <a:rPr lang="ko-KR" altLang="en-US" b="1" dirty="0">
                <a:solidFill>
                  <a:schemeClr val="bg1"/>
                </a:solidFill>
              </a:rPr>
              <a:t>개선사항</a:t>
            </a:r>
            <a:endParaRPr lang="ko-KR" altLang="en-US" dirty="0"/>
          </a:p>
        </p:txBody>
      </p:sp>
      <p:pic>
        <p:nvPicPr>
          <p:cNvPr id="6" name="Picture 2" descr="Free Icon | Pill">
            <a:extLst>
              <a:ext uri="{FF2B5EF4-FFF2-40B4-BE49-F238E27FC236}">
                <a16:creationId xmlns:a16="http://schemas.microsoft.com/office/drawing/2014/main" id="{9FC0797D-95BC-4332-8567-1A383E02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53" y="49983"/>
            <a:ext cx="917197" cy="9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E4A4DF-C051-4177-8D7D-CC2002C01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780" y="1130394"/>
            <a:ext cx="7148868" cy="5544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DDB4A0-587B-464F-A8E1-D61B7F9FD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380" y="2365101"/>
            <a:ext cx="1932622" cy="10638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105F7F-EBED-4BCD-9712-DADAB6CD1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540" y="3825119"/>
            <a:ext cx="3017520" cy="10345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6E52BA-E07E-4638-9AE3-4A250060D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9260" y="5255773"/>
            <a:ext cx="2313622" cy="12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208</Words>
  <Application>Microsoft Office PowerPoint</Application>
  <PresentationFormat>와이드스크린</PresentationFormat>
  <Paragraphs>47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양진체 </vt:lpstr>
      <vt:lpstr>Arial</vt:lpstr>
      <vt:lpstr>Office 테마</vt:lpstr>
      <vt:lpstr> -스크립트 언어 중간발표-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26</cp:revision>
  <dcterms:created xsi:type="dcterms:W3CDTF">2021-05-26T04:14:40Z</dcterms:created>
  <dcterms:modified xsi:type="dcterms:W3CDTF">2021-05-27T00:31:17Z</dcterms:modified>
</cp:coreProperties>
</file>